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9" r:id="rId2"/>
    <p:sldId id="258" r:id="rId3"/>
    <p:sldId id="260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856F"/>
    <a:srgbClr val="F8C1B6"/>
    <a:srgbClr val="D43414"/>
    <a:srgbClr val="993366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8137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9082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3779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2323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2921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2128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8811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2607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2215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3710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9256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64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17B9862-AF0F-42F1-8696-9EA0F84803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466" y="208934"/>
            <a:ext cx="2877074" cy="1328318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C1062851-35F5-4FC3-A822-8A5CEC4BEC87}"/>
              </a:ext>
            </a:extLst>
          </p:cNvPr>
          <p:cNvSpPr/>
          <p:nvPr/>
        </p:nvSpPr>
        <p:spPr>
          <a:xfrm>
            <a:off x="4893877" y="2704662"/>
            <a:ext cx="591989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dirty="0">
                <a:solidFill>
                  <a:srgbClr val="F1856F"/>
                </a:solidFill>
              </a:rPr>
              <a:t>Fragrância</a:t>
            </a:r>
          </a:p>
          <a:p>
            <a:pPr algn="ctr"/>
            <a:r>
              <a:rPr lang="pt-BR" sz="4800" dirty="0">
                <a:solidFill>
                  <a:srgbClr val="F1856F"/>
                </a:solidFill>
                <a:latin typeface="Comic Sans MS" panose="030F0702030302020204" pitchFamily="66" charset="0"/>
              </a:rPr>
              <a:t>com o toque delicado das flores !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7130448-532B-4578-A3A4-3CAFFA50AE2B}"/>
              </a:ext>
            </a:extLst>
          </p:cNvPr>
          <p:cNvSpPr txBox="1"/>
          <p:nvPr/>
        </p:nvSpPr>
        <p:spPr>
          <a:xfrm>
            <a:off x="6502400" y="208934"/>
            <a:ext cx="2965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9933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Revenda Autorizada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5C7718B-0BFB-4DE5-9691-A5272D5D5941}"/>
              </a:ext>
            </a:extLst>
          </p:cNvPr>
          <p:cNvSpPr txBox="1"/>
          <p:nvPr/>
        </p:nvSpPr>
        <p:spPr>
          <a:xfrm>
            <a:off x="6502400" y="1350781"/>
            <a:ext cx="48510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>
                <a:solidFill>
                  <a:srgbClr val="9933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vida é bonita, mas pode ser linda!</a:t>
            </a:r>
          </a:p>
        </p:txBody>
      </p:sp>
      <p:pic>
        <p:nvPicPr>
          <p:cNvPr id="7" name="Imagem 6" descr="Uma imagem contendo itens de toalete&#10;&#10;Descrição gerada com muito alta confiança">
            <a:extLst>
              <a:ext uri="{FF2B5EF4-FFF2-40B4-BE49-F238E27FC236}">
                <a16:creationId xmlns:a16="http://schemas.microsoft.com/office/drawing/2014/main" id="{A543DACF-7685-411B-89BF-A4EAD8D3A5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616" y="208934"/>
            <a:ext cx="2345635" cy="639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949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F8C7BD3B-CD87-4B05-B22A-1BAFBD7393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723" y="3671316"/>
            <a:ext cx="2676125" cy="2553469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1B6081D-D3E8-4209-B85B-EB1C655A6272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1214" y="1111170"/>
            <a:ext cx="11040" cy="4645103"/>
          </a:xfrm>
          <a:prstGeom prst="line">
            <a:avLst/>
          </a:prstGeom>
          <a:ln w="19050"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Uma imagem contendo garrafa, preto, céu, sinal&#10;&#10;Descrição gerada com alta confiança">
            <a:extLst>
              <a:ext uri="{FF2B5EF4-FFF2-40B4-BE49-F238E27FC236}">
                <a16:creationId xmlns:a16="http://schemas.microsoft.com/office/drawing/2014/main" id="{BCB789E0-53F0-4E21-902B-157F564161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316" y="1388536"/>
            <a:ext cx="4732940" cy="1053078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8CA55E4-1295-45C8-BA05-5A9E705B749A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03027" y="3428998"/>
            <a:ext cx="4188904" cy="1"/>
          </a:xfrm>
          <a:prstGeom prst="line">
            <a:avLst/>
          </a:prstGeom>
          <a:ln w="19050"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m 14" descr="Uma imagem contendo sinal, texto&#10;&#10;Descrição gerada com muito alta confiança">
            <a:extLst>
              <a:ext uri="{FF2B5EF4-FFF2-40B4-BE49-F238E27FC236}">
                <a16:creationId xmlns:a16="http://schemas.microsoft.com/office/drawing/2014/main" id="{856AE7C6-3A22-4834-88A1-892F95978D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478" y="643467"/>
            <a:ext cx="4435843" cy="2543217"/>
          </a:xfrm>
          <a:prstGeom prst="rect">
            <a:avLst/>
          </a:prstGeom>
        </p:spPr>
      </p:pic>
      <p:pic>
        <p:nvPicPr>
          <p:cNvPr id="9" name="Espaço Reservado para Conteúdo 8">
            <a:extLst>
              <a:ext uri="{FF2B5EF4-FFF2-40B4-BE49-F238E27FC236}">
                <a16:creationId xmlns:a16="http://schemas.microsoft.com/office/drawing/2014/main" id="{4F49A95E-8592-416D-A9DB-30C05F9C37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202" y="3671316"/>
            <a:ext cx="2728395" cy="2545862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8C5794E-A9A1-4A23-AF68-C79A7822334C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10334" y="3428998"/>
            <a:ext cx="4188904" cy="1"/>
          </a:xfrm>
          <a:prstGeom prst="line">
            <a:avLst/>
          </a:prstGeom>
          <a:ln w="19050"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6171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E441014-C0AE-43A8-BDB4-2337FCA5BA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A </a:t>
            </a:r>
            <a:r>
              <a:rPr lang="pt-BR" b="1" dirty="0" err="1"/>
              <a:t>Make</a:t>
            </a:r>
            <a:r>
              <a:rPr lang="pt-BR" b="1" dirty="0"/>
              <a:t> B. </a:t>
            </a:r>
            <a:r>
              <a:rPr lang="pt-BR" b="1" dirty="0" err="1"/>
              <a:t>Urban</a:t>
            </a:r>
            <a:r>
              <a:rPr lang="pt-BR" b="1" dirty="0"/>
              <a:t> Ballet </a:t>
            </a:r>
            <a:r>
              <a:rPr lang="pt-BR" b="1" dirty="0" err="1"/>
              <a:t>Deo</a:t>
            </a:r>
            <a:r>
              <a:rPr lang="pt-BR" b="1" dirty="0"/>
              <a:t> Colônia</a:t>
            </a:r>
            <a:r>
              <a:rPr lang="pt-BR" dirty="0"/>
              <a:t> representa toda a dualidade da coleção. Uma fragrância criada a partir do toque delicado das flores transparentes com a força do acorde de Tulipa Negra que resulta em um floral amadeirado repleto de contrastes.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 Validade: 05/2020.</a:t>
            </a:r>
          </a:p>
          <a:p>
            <a:pPr marL="0" indent="0">
              <a:buNone/>
            </a:pPr>
            <a:r>
              <a:rPr lang="pt-BR" dirty="0"/>
              <a:t> Enviamos em 1 dia útil.</a:t>
            </a:r>
          </a:p>
          <a:p>
            <a:pPr marL="0" indent="0">
              <a:buNone/>
            </a:pPr>
            <a:endParaRPr lang="pt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pt-BR" dirty="0"/>
              <a:t>A família olfativa é Floral Amadeirado.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402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164</TotalTime>
  <Words>21</Words>
  <Application>Microsoft Office PowerPoint</Application>
  <PresentationFormat>Widescreen</PresentationFormat>
  <Paragraphs>10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Comic Sans MS</vt:lpstr>
      <vt:lpstr>Verdana</vt:lpstr>
      <vt:lpstr>Office Theme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Accordes Des. Colônia 80 ml</dc:title>
  <dc:creator>Tha Du Davi</dc:creator>
  <cp:lastModifiedBy>Tha Du Davi</cp:lastModifiedBy>
  <cp:revision>22</cp:revision>
  <dcterms:created xsi:type="dcterms:W3CDTF">2017-09-27T23:13:54Z</dcterms:created>
  <dcterms:modified xsi:type="dcterms:W3CDTF">2017-09-29T22:00:00Z</dcterms:modified>
</cp:coreProperties>
</file>