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5220169" y="2492628"/>
            <a:ext cx="61332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chemeClr val="bg2">
                    <a:lumMod val="50000"/>
                  </a:schemeClr>
                </a:solidFill>
              </a:rPr>
              <a:t>Fragrância</a:t>
            </a:r>
          </a:p>
          <a:p>
            <a:r>
              <a:rPr lang="pt-BR" sz="48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vibrante, intensa e </a:t>
            </a:r>
          </a:p>
          <a:p>
            <a:r>
              <a:rPr lang="pt-BR" sz="48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sofisticada!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  <p:pic>
        <p:nvPicPr>
          <p:cNvPr id="7" name="Imagem 6" descr="Uma imagem contendo interior, mesa, sentado, céu&#10;&#10;Descrição gerada com muito alta confiança">
            <a:extLst>
              <a:ext uri="{FF2B5EF4-FFF2-40B4-BE49-F238E27FC236}">
                <a16:creationId xmlns:a16="http://schemas.microsoft.com/office/drawing/2014/main" id="{1A2BB408-55B2-4931-8D00-4E7334B66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053" y="609044"/>
            <a:ext cx="2681080" cy="576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/>
              <a:t>A fragrância de </a:t>
            </a:r>
            <a:r>
              <a:rPr lang="pt-BR" dirty="0" err="1"/>
              <a:t>Make</a:t>
            </a:r>
            <a:r>
              <a:rPr lang="pt-BR" dirty="0"/>
              <a:t> B. </a:t>
            </a:r>
            <a:r>
              <a:rPr lang="pt-BR" dirty="0" err="1"/>
              <a:t>Eau</a:t>
            </a:r>
            <a:r>
              <a:rPr lang="pt-BR" dirty="0"/>
              <a:t> de </a:t>
            </a:r>
            <a:r>
              <a:rPr lang="pt-BR" dirty="0" err="1"/>
              <a:t>Parfum</a:t>
            </a:r>
            <a:r>
              <a:rPr lang="pt-BR" dirty="0"/>
              <a:t> é inspirada na moda, na beleza da mulher inovadora que arrasa e vai além. Uma fragrância que veste a sua essência e garante uma fixação de até 8 horas na pele.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/>
              <a:t>Um </a:t>
            </a:r>
            <a:r>
              <a:rPr lang="pt-BR" dirty="0" err="1"/>
              <a:t>Eau</a:t>
            </a:r>
            <a:r>
              <a:rPr lang="pt-BR" dirty="0"/>
              <a:t> de </a:t>
            </a:r>
            <a:r>
              <a:rPr lang="pt-BR" dirty="0" err="1"/>
              <a:t>Parfum</a:t>
            </a:r>
            <a:r>
              <a:rPr lang="pt-BR" dirty="0"/>
              <a:t> único que reúne três grandes paixões femininas: moda, maquiagem e perfumaria. </a:t>
            </a:r>
          </a:p>
          <a:p>
            <a:pPr marL="0" indent="0">
              <a:buNone/>
            </a:pPr>
            <a:r>
              <a:rPr lang="pt-BR" dirty="0"/>
              <a:t> Validade: 10/2019.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</a:t>
            </a:r>
            <a:r>
              <a:rPr lang="pt-BR" dirty="0" err="1"/>
              <a:t>Floriental</a:t>
            </a:r>
            <a:r>
              <a:rPr lang="pt-BR" dirty="0"/>
              <a:t> Amadeirada.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99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19</cp:revision>
  <dcterms:created xsi:type="dcterms:W3CDTF">2017-09-27T23:13:54Z</dcterms:created>
  <dcterms:modified xsi:type="dcterms:W3CDTF">2017-09-29T16:03:21Z</dcterms:modified>
</cp:coreProperties>
</file>