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9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3414"/>
    <a:srgbClr val="9933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813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08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779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32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92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128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81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60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21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71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256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17B9862-AF0F-42F1-8696-9EA0F8480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66" y="208934"/>
            <a:ext cx="2877074" cy="132831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1062851-35F5-4FC3-A822-8A5CEC4BEC87}"/>
              </a:ext>
            </a:extLst>
          </p:cNvPr>
          <p:cNvSpPr/>
          <p:nvPr/>
        </p:nvSpPr>
        <p:spPr>
          <a:xfrm>
            <a:off x="5861284" y="2492628"/>
            <a:ext cx="61332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D43414"/>
                </a:solidFill>
              </a:rPr>
              <a:t>Fragrância</a:t>
            </a:r>
          </a:p>
          <a:p>
            <a:r>
              <a:rPr lang="pt-BR" sz="4800" dirty="0">
                <a:solidFill>
                  <a:srgbClr val="D43414"/>
                </a:solidFill>
                <a:latin typeface="Comic Sans MS" panose="030F0702030302020204" pitchFamily="66" charset="0"/>
              </a:rPr>
              <a:t>alegre e </a:t>
            </a:r>
          </a:p>
          <a:p>
            <a:r>
              <a:rPr lang="pt-BR" sz="4800" dirty="0">
                <a:solidFill>
                  <a:srgbClr val="D43414"/>
                </a:solidFill>
                <a:latin typeface="Comic Sans MS" panose="030F0702030302020204" pitchFamily="66" charset="0"/>
              </a:rPr>
              <a:t>cheia de energia!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7130448-532B-4578-A3A4-3CAFFA50AE2B}"/>
              </a:ext>
            </a:extLst>
          </p:cNvPr>
          <p:cNvSpPr txBox="1"/>
          <p:nvPr/>
        </p:nvSpPr>
        <p:spPr>
          <a:xfrm>
            <a:off x="6502400" y="208934"/>
            <a:ext cx="2965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9933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Revenda Autorizada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C7718B-0BFB-4DE5-9691-A5272D5D5941}"/>
              </a:ext>
            </a:extLst>
          </p:cNvPr>
          <p:cNvSpPr txBox="1"/>
          <p:nvPr/>
        </p:nvSpPr>
        <p:spPr>
          <a:xfrm>
            <a:off x="6502400" y="1350781"/>
            <a:ext cx="4851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rgbClr val="9933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vida é bonita, mas pode ser linda!</a:t>
            </a:r>
          </a:p>
        </p:txBody>
      </p:sp>
      <p:pic>
        <p:nvPicPr>
          <p:cNvPr id="8" name="Imagem 7" descr="Uma imagem contendo itens de toalete, perfume&#10;&#10;Descrição gerada com muito alta confiança">
            <a:extLst>
              <a:ext uri="{FF2B5EF4-FFF2-40B4-BE49-F238E27FC236}">
                <a16:creationId xmlns:a16="http://schemas.microsoft.com/office/drawing/2014/main" id="{0FCFE01D-C5E9-4EC1-A45F-51BD29C72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82" y="609044"/>
            <a:ext cx="4729784" cy="603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4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8C7BD3B-CD87-4B05-B22A-1BAFBD739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723" y="3671316"/>
            <a:ext cx="2676125" cy="255346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1B6081D-D3E8-4209-B85B-EB1C655A6272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Uma imagem contendo garrafa, preto, céu, sinal&#10;&#10;Descrição gerada com alta confiança">
            <a:extLst>
              <a:ext uri="{FF2B5EF4-FFF2-40B4-BE49-F238E27FC236}">
                <a16:creationId xmlns:a16="http://schemas.microsoft.com/office/drawing/2014/main" id="{BCB789E0-53F0-4E21-902B-157F56416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16" y="1388536"/>
            <a:ext cx="4732940" cy="1053078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CA55E4-1295-45C8-BA05-5A9E705B749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 descr="Uma imagem contendo sinal, texto&#10;&#10;Descrição gerada com muito alta confiança">
            <a:extLst>
              <a:ext uri="{FF2B5EF4-FFF2-40B4-BE49-F238E27FC236}">
                <a16:creationId xmlns:a16="http://schemas.microsoft.com/office/drawing/2014/main" id="{856AE7C6-3A22-4834-88A1-892F95978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78" y="643467"/>
            <a:ext cx="4435843" cy="2543217"/>
          </a:xfrm>
          <a:prstGeom prst="rect">
            <a:avLst/>
          </a:prstGeom>
        </p:spPr>
      </p:pic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4F49A95E-8592-416D-A9DB-30C05F9C3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02" y="3671316"/>
            <a:ext cx="2728395" cy="2545862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C5794E-A9A1-4A23-AF68-C79A7822334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171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441014-C0AE-43A8-BDB4-2337FCA5B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/>
              <a:t>A fragrância Intense </a:t>
            </a:r>
            <a:r>
              <a:rPr lang="pt-BR" b="1" dirty="0" err="1"/>
              <a:t>Oopss</a:t>
            </a:r>
            <a:r>
              <a:rPr lang="pt-BR" b="1" dirty="0"/>
              <a:t> é i</a:t>
            </a:r>
            <a:r>
              <a:rPr lang="pt-BR" dirty="0"/>
              <a:t>nspirada nas mulheres descontraídas e extremamente femininas!</a:t>
            </a:r>
            <a:r>
              <a:rPr lang="pt-BR" b="1" dirty="0"/>
              <a:t>!</a:t>
            </a:r>
          </a:p>
          <a:p>
            <a:pPr marL="0" indent="0">
              <a:buNone/>
            </a:pPr>
            <a:r>
              <a:rPr lang="pt-BR" b="1" dirty="0"/>
              <a:t>Dica: </a:t>
            </a:r>
            <a:r>
              <a:rPr lang="pt-BR" dirty="0"/>
              <a:t>Para desfrutar ao máximo de sua fragrância, não se esqueça de aplicá-la em cinco pontos estratégicos: atrás das orelhas, no pescoço, nos pulsos, atrás dos joelhos e cotovelos. Essas regiões possuem uma temperatura levemente mais alta e recebem maior irrigação sanguínea, o que faz com que o cheirinho evapore de maneira mais intensa.</a:t>
            </a:r>
          </a:p>
          <a:p>
            <a:pPr marL="0" indent="0">
              <a:buNone/>
            </a:pPr>
            <a:r>
              <a:rPr lang="pt-BR" dirty="0"/>
              <a:t> Validade: 10/2019.</a:t>
            </a:r>
          </a:p>
          <a:p>
            <a:pPr marL="0" indent="0">
              <a:buNone/>
            </a:pPr>
            <a:r>
              <a:rPr lang="pt-BR" dirty="0"/>
              <a:t> Enviamos em 1 dia útil.</a:t>
            </a:r>
          </a:p>
          <a:p>
            <a:pPr marL="0" indent="0">
              <a:buNone/>
            </a:pPr>
            <a:endParaRPr lang="pt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A família olfativa é floral e </a:t>
            </a:r>
            <a:r>
              <a:rPr lang="pt-BR" dirty="0" err="1"/>
              <a:t>frutal</a:t>
            </a:r>
            <a:r>
              <a:rPr lang="pt-BR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02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</TotalTime>
  <Words>34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Verdana</vt:lpstr>
      <vt:lpstr>Office Theme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Accordes Des. Colônia 80 ml</dc:title>
  <dc:creator>Tha Du Davi</dc:creator>
  <cp:lastModifiedBy>Tha Du Davi</cp:lastModifiedBy>
  <cp:revision>21</cp:revision>
  <dcterms:created xsi:type="dcterms:W3CDTF">2017-09-27T23:13:54Z</dcterms:created>
  <dcterms:modified xsi:type="dcterms:W3CDTF">2017-09-29T16:17:31Z</dcterms:modified>
</cp:coreProperties>
</file>